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27 мая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 конце дня небольшой дождь. 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28-30 тепла.</a:t>
            </a:r>
          </a:p>
          <a:p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28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28 мая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юго-западный 7-12 м/с. Температура воздуха 8-10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22839</TotalTime>
  <Words>582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5777</cp:revision>
  <cp:lastPrinted>2021-07-01T03:56:27Z</cp:lastPrinted>
  <dcterms:created xsi:type="dcterms:W3CDTF">2018-03-27T06:03:00Z</dcterms:created>
  <dcterms:modified xsi:type="dcterms:W3CDTF">2026-05-26T06:58:50Z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